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2202" y="-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00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7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27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78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26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36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30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71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23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6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190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D5AE5-B713-4C71-8DC1-CC04278678D8}" type="datetimeFigureOut">
              <a:rPr lang="fr-FR" smtClean="0"/>
              <a:t>28/05/2015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3244E-0DBC-4EBE-8897-99B1B75BA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42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8333" y="4794835"/>
            <a:ext cx="6858000" cy="51111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2650" y="619443"/>
            <a:ext cx="6858000" cy="38655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5" t="21372" r="24278" b="39492"/>
          <a:stretch/>
        </p:blipFill>
        <p:spPr bwMode="auto">
          <a:xfrm>
            <a:off x="3437468" y="1151437"/>
            <a:ext cx="3355471" cy="285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-34535" y="619443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 smtClean="0"/>
              <a:t>Préparation des piluliers des chariots de médicaments </a:t>
            </a:r>
            <a:r>
              <a:rPr lang="fr-FR" sz="2000" dirty="0" smtClean="0"/>
              <a:t>(PT/IVG/003-A)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-40876" y="1478469"/>
            <a:ext cx="3478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Préparation HEBDOMADAIRE  des piluliers par les IDE de nuit </a:t>
            </a:r>
          </a:p>
          <a:p>
            <a:r>
              <a:rPr lang="fr-FR" dirty="0" smtClean="0"/>
              <a:t>         </a:t>
            </a:r>
          </a:p>
          <a:p>
            <a:r>
              <a:rPr lang="fr-FR" dirty="0" smtClean="0"/>
              <a:t>Dés modification de prescription, réassort piluliers par les IDE de jour</a:t>
            </a:r>
          </a:p>
          <a:p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1" t="34280" r="24814" b="36994"/>
          <a:stretch/>
        </p:blipFill>
        <p:spPr bwMode="auto">
          <a:xfrm>
            <a:off x="198662" y="6881170"/>
            <a:ext cx="3495441" cy="2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-7574" y="5187026"/>
            <a:ext cx="6800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</a:t>
            </a:r>
            <a:r>
              <a:rPr lang="fr-FR" dirty="0" err="1" smtClean="0"/>
              <a:t>cf</a:t>
            </a:r>
            <a:r>
              <a:rPr lang="fr-FR" dirty="0" smtClean="0"/>
              <a:t> Edition des étiquettes pour </a:t>
            </a:r>
            <a:r>
              <a:rPr lang="fr-FR" dirty="0" err="1" smtClean="0"/>
              <a:t>Identitovigilance</a:t>
            </a:r>
            <a:r>
              <a:rPr lang="fr-FR" dirty="0" smtClean="0"/>
              <a:t> PT/IVG/004-A)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-34534" y="20899"/>
            <a:ext cx="6858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/>
              <a:t>   </a:t>
            </a:r>
            <a:r>
              <a:rPr lang="fr-FR" sz="2500" b="1" dirty="0" smtClean="0"/>
              <a:t>Préparation et Identification des traitements </a:t>
            </a:r>
            <a:endParaRPr lang="fr-FR" sz="25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189060" y="3314818"/>
            <a:ext cx="3138459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Pensez à compléter systématiquement </a:t>
            </a:r>
          </a:p>
          <a:p>
            <a:pPr algn="ctr"/>
            <a:r>
              <a:rPr lang="fr-FR" dirty="0" smtClean="0"/>
              <a:t>la fiche de traçabilité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2650" y="4753573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 smtClean="0"/>
              <a:t>Identification des traitements : Piluliers et Gobelets</a:t>
            </a:r>
            <a:endParaRPr lang="fr-FR" sz="2000" b="1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00" y="35271"/>
            <a:ext cx="476672" cy="6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94257" y="5630723"/>
            <a:ext cx="472208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Identifier pour tous les patients :  </a:t>
            </a:r>
          </a:p>
          <a:p>
            <a:pPr algn="ctr"/>
            <a:r>
              <a:rPr lang="fr-FR" dirty="0" smtClean="0"/>
              <a:t>chaque pilulier + plateau distributeur + gobelet</a:t>
            </a:r>
          </a:p>
          <a:p>
            <a:pPr algn="ctr"/>
            <a:r>
              <a:rPr lang="fr-FR" dirty="0" smtClean="0"/>
              <a:t>avec les étiquettes IDENTITOVIGILANCE patient édité à partir de PHARMA </a:t>
            </a:r>
          </a:p>
        </p:txBody>
      </p:sp>
      <p:pic>
        <p:nvPicPr>
          <p:cNvPr id="21" name="Image 20"/>
          <p:cNvPicPr/>
          <p:nvPr/>
        </p:nvPicPr>
        <p:blipFill rotWithShape="1">
          <a:blip r:embed="rId5"/>
          <a:srcRect l="31482" t="17339" r="42925" b="70257"/>
          <a:stretch/>
        </p:blipFill>
        <p:spPr>
          <a:xfrm>
            <a:off x="5058107" y="5818567"/>
            <a:ext cx="1680794" cy="76462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058108" y="6393684"/>
            <a:ext cx="785769" cy="49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5950429" y="6393684"/>
            <a:ext cx="785769" cy="49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0" r="21405" b="16934"/>
          <a:stretch/>
        </p:blipFill>
        <p:spPr bwMode="auto">
          <a:xfrm rot="5400000">
            <a:off x="3795836" y="7058284"/>
            <a:ext cx="2946515" cy="259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72485" y="9432883"/>
            <a:ext cx="3233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Pharmacie CHMD - Juin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74097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90</Words>
  <Application>Microsoft Office PowerPoint</Application>
  <PresentationFormat>Format A4 (210 x 297 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Géraldine Liguori</dc:creator>
  <cp:lastModifiedBy>Géraldine Liguori</cp:lastModifiedBy>
  <cp:revision>10</cp:revision>
  <cp:lastPrinted>2015-05-28T18:49:17Z</cp:lastPrinted>
  <dcterms:created xsi:type="dcterms:W3CDTF">2015-05-28T16:19:47Z</dcterms:created>
  <dcterms:modified xsi:type="dcterms:W3CDTF">2015-05-28T18:50:11Z</dcterms:modified>
</cp:coreProperties>
</file>