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4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49437-9310-455D-8FE0-46BFA239AD44}" type="datetimeFigureOut">
              <a:rPr lang="fr-FR" smtClean="0"/>
              <a:pPr/>
              <a:t>10/10/2011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C128-53A0-4404-9590-094435E987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611560" y="5273965"/>
          <a:ext cx="4176464" cy="1584035"/>
        </p:xfrm>
        <a:graphic>
          <a:graphicData uri="http://schemas.openxmlformats.org/drawingml/2006/table">
            <a:tbl>
              <a:tblPr/>
              <a:tblGrid>
                <a:gridCol w="556475"/>
                <a:gridCol w="739669"/>
                <a:gridCol w="921063"/>
                <a:gridCol w="939053"/>
                <a:gridCol w="498509"/>
                <a:gridCol w="521695"/>
              </a:tblGrid>
              <a:tr h="2539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latin typeface="Comic Sans MS"/>
                        </a:rPr>
                        <a:t>SPECIALITE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latin typeface="Comic Sans MS"/>
                        </a:rPr>
                        <a:t>DCI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latin typeface="Comic Sans MS"/>
                        </a:rPr>
                        <a:t>DOSAGES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latin typeface="Comic Sans MS"/>
                        </a:rPr>
                        <a:t>CORRESPONDANCES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latin typeface="Comic Sans MS"/>
                        </a:rPr>
                        <a:t>DUREE CONSERV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latin typeface="Comic Sans MS"/>
                        </a:rPr>
                        <a:t>CONDITION CONSERV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0100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omic Sans MS"/>
                        </a:rPr>
                        <a:t>DEPAKINE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Acide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valproîque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20 % -200 mg/mL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sol buv 40 mL- sirop 150 ml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 ml = 200 mg</a:t>
                      </a:r>
                      <a:b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 cuillère dose = </a:t>
                      </a:r>
                      <a:b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200 mg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 mois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T°C ambiante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8214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omic Sans MS"/>
                        </a:rPr>
                        <a:t>DEROXAT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Paroxétine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0,2% - 2 mg/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mL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</a:t>
                      </a:r>
                      <a:b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 150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mL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2 doses=  10 ml = </a:t>
                      </a:r>
                      <a:b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 </a:t>
                      </a:r>
                      <a:r>
                        <a:rPr lang="fr-FR" sz="700" b="1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cp</a:t>
                      </a: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20 mg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 mois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T°C ambiante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9843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omic Sans MS"/>
                        </a:rPr>
                        <a:t>LOXAPAC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Loxapine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2,5 % - 25 mg/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mL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</a:t>
                      </a:r>
                      <a:b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30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mL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 ml = 25 gouttes</a:t>
                      </a:r>
                      <a:b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25 gouttes = </a:t>
                      </a:r>
                      <a:b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 cp 25 mg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 mois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T°C ambiante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Abri / lumière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8214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omic Sans MS"/>
                        </a:rPr>
                        <a:t>TEGRETOL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Carbamazépine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2 %  - 20 mg/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mL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</a:t>
                      </a:r>
                      <a:b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</a:b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 150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mL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10 ml = </a:t>
                      </a:r>
                      <a:endParaRPr lang="fr-FR" sz="700" b="1" i="0" u="none" strike="noStrike" dirty="0" smtClean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  <a:p>
                      <a:pPr algn="ctr" fontAlgn="ctr"/>
                      <a:r>
                        <a:rPr lang="fr-FR" sz="7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1 </a:t>
                      </a:r>
                      <a:r>
                        <a:rPr lang="fr-FR" sz="700" b="1" i="0" u="none" strike="noStrike" dirty="0" err="1">
                          <a:solidFill>
                            <a:srgbClr val="000000"/>
                          </a:solidFill>
                          <a:latin typeface="Bookman Old Style"/>
                        </a:rPr>
                        <a:t>cp</a:t>
                      </a: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 200 mg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 mois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T°C ambiante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1256" y="0"/>
            <a:ext cx="3792744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t="1283" r="2721" b="10697"/>
          <a:stretch>
            <a:fillRect/>
          </a:stretch>
        </p:blipFill>
        <p:spPr bwMode="auto">
          <a:xfrm>
            <a:off x="0" y="0"/>
            <a:ext cx="5296144" cy="520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2987824" y="980728"/>
            <a:ext cx="1512168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500" dirty="0" smtClean="0">
                <a:solidFill>
                  <a:srgbClr val="FF0000"/>
                </a:solidFill>
              </a:rPr>
              <a:t>30 minutes max</a:t>
            </a:r>
            <a:endParaRPr lang="fr-FR" sz="1500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75856" y="404664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err="1" smtClean="0"/>
              <a:t>Bionettoyage</a:t>
            </a:r>
            <a:endParaRPr lang="fr-FR" sz="800" dirty="0" smtClean="0"/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 Pipettes : lavage manuel à l’eau du robinet</a:t>
            </a:r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 Gobelet et couvercles réutilisables : lavage manuel avec un détergent vaisselle</a:t>
            </a:r>
            <a:endParaRPr lang="fr-FR" sz="800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908720"/>
            <a:ext cx="1259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Stockage </a:t>
            </a:r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Au sec</a:t>
            </a:r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 &lt; 25° C</a:t>
            </a:r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À l’abri de la lumière</a:t>
            </a:r>
          </a:p>
          <a:p>
            <a:pPr>
              <a:buFont typeface="Wingdings" pitchFamily="2" charset="2"/>
              <a:buChar char="Ø"/>
            </a:pPr>
            <a:endParaRPr lang="fr-FR" sz="800" dirty="0"/>
          </a:p>
        </p:txBody>
      </p:sp>
      <p:sp>
        <p:nvSpPr>
          <p:cNvPr id="8" name="ZoneTexte 7"/>
          <p:cNvSpPr txBox="1"/>
          <p:nvPr/>
        </p:nvSpPr>
        <p:spPr>
          <a:xfrm>
            <a:off x="1331640" y="2348880"/>
            <a:ext cx="19442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Les solutions buvables en pratique</a:t>
            </a:r>
            <a:endParaRPr lang="fr-FR" sz="2200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9512" y="4581128"/>
            <a:ext cx="86409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915816" y="479715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Attention :  « Solutés à risques » NE PAS MELANGER</a:t>
            </a:r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 les solutions entre elles</a:t>
            </a:r>
          </a:p>
          <a:p>
            <a:pPr>
              <a:buFont typeface="Wingdings" pitchFamily="2" charset="2"/>
              <a:buChar char="Ø"/>
            </a:pPr>
            <a:r>
              <a:rPr lang="fr-FR" sz="800" dirty="0" smtClean="0"/>
              <a:t> aux autres solutions buvables</a:t>
            </a:r>
            <a:endParaRPr lang="fr-FR" sz="8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21088"/>
            <a:ext cx="86409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ZoneTexte 18"/>
          <p:cNvSpPr txBox="1"/>
          <p:nvPr/>
        </p:nvSpPr>
        <p:spPr>
          <a:xfrm>
            <a:off x="3131840" y="371703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Eau </a:t>
            </a:r>
            <a:endParaRPr lang="fr-FR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516673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ZoneTexte 20"/>
          <p:cNvSpPr txBox="1"/>
          <p:nvPr/>
        </p:nvSpPr>
        <p:spPr>
          <a:xfrm rot="16200000">
            <a:off x="-699755" y="5973579"/>
            <a:ext cx="15841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 smtClean="0"/>
              <a:t>Service Pharmacie -  Version  Octobre 2011</a:t>
            </a:r>
            <a:endParaRPr lang="fr-FR" sz="600" dirty="0"/>
          </a:p>
        </p:txBody>
      </p:sp>
      <p:pic>
        <p:nvPicPr>
          <p:cNvPr id="1026" name="Picture 2" descr="http://profile.ak.fbcdn.net/hprofile-ak-snc4/41569_304688260962_868382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95397" y="980728"/>
            <a:ext cx="99813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129</Words>
  <Application>Microsoft Office PowerPoint</Application>
  <PresentationFormat>Affichage à l'écran (4:3)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liguorig</dc:creator>
  <cp:lastModifiedBy>liguorig</cp:lastModifiedBy>
  <cp:revision>7</cp:revision>
  <dcterms:created xsi:type="dcterms:W3CDTF">2011-10-10T16:36:04Z</dcterms:created>
  <dcterms:modified xsi:type="dcterms:W3CDTF">2011-10-10T17:40:01Z</dcterms:modified>
</cp:coreProperties>
</file>